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A964BE43-138B-4ED1-9F30-49AAF594E06A}">
          <p14:sldIdLst>
            <p14:sldId id="256"/>
            <p14:sldId id="257"/>
            <p14:sldId id="258"/>
          </p14:sldIdLst>
        </p14:section>
        <p14:section name="Definizione di un Agente Software" id="{F474AE60-3667-4E51-B4FA-2AE5D801D079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Sintesi di un Agente Software" id="{8044DF1C-336C-41B7-A11A-9EE5F714F756}">
          <p14:sldIdLst>
            <p14:sldId id="269"/>
            <p14:sldId id="270"/>
            <p14:sldId id="271"/>
          </p14:sldIdLst>
        </p14:section>
        <p14:section name="Sistemi Multi-Agente" id="{6D0F6D13-94C8-4F8D-B3C5-B43B0DAD9246}">
          <p14:sldIdLst>
            <p14:sldId id="272"/>
            <p14:sldId id="273"/>
            <p14:sldId id="274"/>
            <p14:sldId id="275"/>
          </p14:sldIdLst>
        </p14:section>
        <p14:section name="Teoria dei Giochi" id="{C5A62C92-BE04-47F8-82E6-4D8160D8719A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Applicazione Android" id="{2ED21C95-D0D8-4C50-88D9-740DF607623C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Struttura del back-end" id="{962D581C-6B87-4FB2-92D0-EE37F312A3BB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Casi d'uso" id="{A9594225-02D3-4E8C-9442-CABCE250AD70}">
          <p14:sldIdLst>
            <p14:sldId id="305"/>
            <p14:sldId id="306"/>
            <p14:sldId id="307"/>
            <p14:sldId id="308"/>
          </p14:sldIdLst>
        </p14:section>
        <p14:section name="Struttura del front-end" id="{A7845F98-8D5A-455D-B36F-4AB53EF36E63}">
          <p14:sldIdLst>
            <p14:sldId id="309"/>
            <p14:sldId id="310"/>
            <p14:sldId id="311"/>
            <p14:sldId id="312"/>
            <p14:sldId id="313"/>
          </p14:sldIdLst>
        </p14:section>
        <p14:section name="Conclusioni" id="{A9C0A529-0C33-4957-AB56-AF975A04F0B2}">
          <p14:sldIdLst>
            <p14:sldId id="314"/>
            <p14:sldId id="315"/>
            <p14:sldId id="316"/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F3DAD1-5F22-4CEC-9507-3CDC5AC5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BC7C3D-E6C4-4881-B2E5-414603B4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DBF-8261-4B6C-9DA2-6663BE157DC8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8782E79-3ECD-4A6C-A701-3903622BA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13D06B-BE66-4098-916A-09AC410A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410C9-1BD2-423F-B2CA-7FAD8EB1F1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37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5D9A0E-05AC-413C-8143-3D1DC76E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25A687-0346-4667-B109-408CBABAD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F5488D-8299-4F49-B0E0-5ABD6AF97E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D6DBF-8261-4B6C-9DA2-6663BE157DC8}" type="datetimeFigureOut">
              <a:rPr lang="it-IT" smtClean="0"/>
              <a:t>22/04/2022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103A94-9A48-48E2-A17E-575A6CC1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19577E-8265-4DE8-BC7F-C130E353F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410C9-1BD2-423F-B2CA-7FAD8EB1F1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048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A4B3570-2AE3-4A3A-AF6C-2D2EDB07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04B69E-918A-4881-BA3E-151B088882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9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A16180A-5791-4DD1-94C6-DDE79541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 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D9B04A-FFA9-4D39-82FF-8FD5230A20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EE976AF-7EB0-4C60-A9ED-D9A1564B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Percezione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6AB995B-5096-408E-BC7D-3606942E27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6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ECAC54E-6F23-48B2-9FA6-5214332F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F1B42B-E12C-4267-BE2F-46293C3AAB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79248"/>
      </p:ext>
    </p:extLst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A7DFBAF-0ED8-48C4-B3C5-99718DE1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Formalizzazione di un agente: funzione di utilità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3705C55-FE87-4495-B908-8BE4D618FB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38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D29C216-5210-4D60-8EE6-6D8BCD8F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2FE2E4-B42A-40F2-9E74-5E6255F02A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9BD6176-D00B-4A0C-9A95-1A9E2A9C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 Practical reasoning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36AB75-D0AD-4D84-8309-7603D0B6E2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5526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DFE55B8-C0BD-4677-B247-B727FA0A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Sintesi di un agente: planning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92C4667-21F1-4E35-A108-643E631606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0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4EE88D1-31F8-4A15-9144-1E11A0D6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508BB4-F0C1-409C-B648-C8D0C7F78A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2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61C0FC-027C-4AFF-9B21-0DFEE6C3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D2B130-DCA0-4E93-9A67-FE9F4849FE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03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FA93049-3B55-4E33-BE92-C042AA4C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395CF1-E42E-4FED-BA41-51F556C988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4697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CEFA4E6-0CB5-4177-99A7-4196700D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Sommario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EC3344-037B-43BC-A0A0-A96E1DE4F3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42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B4278F0-5740-4294-BD13-D955DC6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di un sistema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F3D1DE-E77A-42E0-BC27-A5C763BEFD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116ACF5-AF3D-403C-A6DA-75FE8003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EDAEB7-8D44-417A-BD0F-E9C45B28F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4208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BAB7A11-0599-46DB-91E1-FB41A9CB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alla teoria dei giochi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520CA2-F9BA-4C81-A23C-5AA256BE5D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7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A65B6B1-CFE2-4949-B680-3ED6F45A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444EDC-D0C6-486D-8E42-2E4AF1B26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3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76BDC49-AB38-4C83-98A2-C157C3CE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Strategia dominante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B5150D-2AE3-4DDD-9B9F-6EA63838E2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2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351226C-C6C1-41BD-AD3E-44D6E0C8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Equilibrio di nash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CF189A-438B-4A3C-9964-AE5A2E4FB6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4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A7F9288-3AE3-4C6E-B820-C6A048055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5334B31-3429-4047-8AEE-BE45D41B0F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75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C4B79BF-EE0C-42DB-A5F9-CE4BC947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dilemma del prigioniero: un apparente paradosso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EFD98B-E53D-44A5-9997-53E526AFB0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07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6240A6D-03C6-4C3B-A413-DDFAC90C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torneo di axelrod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9CC4096-F4E1-40C5-8918-A5987DCB58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1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77E0659-9C6B-49AE-8AE0-774F8D2D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50C726-3DAE-46FB-939C-451D55B375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91BB9E0-5E07-4879-A588-09D07FFA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e modellazione dei sistemi multi-agente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5BDB42-A7B4-496E-A8A7-9AAEBA2248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1049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36FAF00-AC30-4C52-BA69-F43835FB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Il gioco del pollo:  matrice di payoff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D40C90-5553-426E-8A52-6B8CAFD90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2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1890A5A-305E-42BC-BEBA-2EC9002A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Realizzazione di un’Applicazione android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A598F1-276F-40F7-80C5-5E9D47E86B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25591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C4EC253-3A6F-46E1-A8A5-A3BB25D3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Android os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9504DB-B240-449D-9E85-02334CE483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3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F211B98-8BF3-4EAC-AE52-7C2C1563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Introduzione al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F1AEE1-AB60-476E-9A3C-B1289DF37D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93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3A48C26-48A6-4F12-84CB-687510CB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Regole del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15FCBD4-1166-4413-BCAC-D57C586DF2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84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291A6C4-3D27-4BA4-B346-33E1AC6B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Specifiche progettuali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9ADA58-B992-47D4-B25B-F113A5143A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00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5910837-D500-4826-94E7-2FFECC69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Modalità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23E394-D7DE-4C44-945A-BE9BA6357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66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93C8B99-3F2B-42F4-8644-931B1C75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Formulazione PEAS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9EF94F-1D11-4A65-A864-5E377E4ED9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19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0942FA7-5CEF-4805-8956-8FD79D7B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630B5A9-305E-45BE-90A9-4B1FAFF619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6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1BEC6C1-9B0A-4DA4-99EF-1A66BBB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Elementi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0476D3-DD94-4609-9DE3-DDC899CB6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64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7340A03-FFF9-4556-8939-635FF653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di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E4C37F-E39A-4052-9D9A-B2D5C4BBD1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97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6E14DFA-DC9D-4C0C-89EB-D49058FE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 progetto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577C9DA-4C30-4770-B2A1-5DDC11B879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18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8459C36-C050-4B5E-848C-96AED4ED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back-end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65CD36-92CF-4F2F-BA5E-1BC5FF31A8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68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A9D23A6-7DB1-447E-B9AD-08335000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5BBEC44-8E17-4E6B-8D54-926BCCB4A7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296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91EC6F3-2089-449D-9794-2EA31DDB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Terreno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E67075-9187-47BB-B954-695A112525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7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2F5FA8C-C588-4AF3-8163-11A99DFC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Riempimento della mappa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898549-8D12-4165-869A-4CB9E8AAE0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2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D9AC525-7EC8-43BE-B456-FB139379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18C6DFD-73E4-4F05-9DED-82F7CA0E7F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3053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DE3C4A4-4497-4F94-B2C4-446BB6F3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Controllore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F926CF-1A4C-4913-9701-21E2425864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14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9D2584C-0A42-42D8-91BC-4734B3F6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Giocatore automatico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02732A-852F-4BC0-9276-B96E1E76F3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2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D432988-3BC0-409C-B377-1F68F8BB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descrizione della strategia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BE1C7C-0A43-4190-8258-C1147D30F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3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5C3417F-D131-49EF-981E-7EE5DE15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Wumpus world game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FE4B64-6BDB-4CBC-96C4-3979BDB553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9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7759A0D-B733-43E1-89A1-BA83B517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Caratteristiche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1478CD-E996-419D-A05F-8AAA98356D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90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5D2010B-1EFA-4629-944B-7C064242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Casi d’uso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F8609F-9DD0-4D09-B8C7-AD269746C3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68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4DF9B18-14C4-4EC1-A78F-195A4EE6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principale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6D0D2FF-A451-488D-B127-28674193F1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EADDCB0B-5CE5-4579-9CE8-4B975E8C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impostazioni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38A365-2DD4-482A-B7A5-3DDAF3CA1D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5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30DE4E2-ED06-4F5D-8632-FF010334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Estensioni dei casi d’uso: menu di gioco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064E87-2D7C-413D-B6A1-971B237BF4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C3125857-3090-47FB-9A09-85375E2B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Struttura del front-end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CE6B4D-0E8D-4984-9CAC-D767126277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48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22D9E8D3-72E5-4C04-8930-DEEBF8D2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Ciclo di vita di un’activity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FDBF59-D041-4083-9254-BA33E34483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6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DC7F10A9-B4B6-4A1F-ADE1-BF83278B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F42D73C-DE7A-4DCA-B03D-82DB109EF8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69804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01F4B9A7-8EE2-42DD-84C1-AB827F5C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Organizzazione delle risorse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7746AE-2C41-450B-9F7C-C0D193712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03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60C92F9-6F60-468A-BC4C-203D0797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Interfaccia utente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D49FE3-93D8-4DCB-B90F-A1D606CE26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389C2153-94EE-4B5D-B74A-7F708C74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Sviluppi futuri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15D2AA-4CF1-411E-A2DA-0BE299100E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1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45F5444F-BB02-4D64-96A6-55BAA2F7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Proprietà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ABBBA01-C6D5-4397-B1F5-ABF0260D8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77904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77636ADA-D6E8-436C-946F-23DEEA0F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Strumenti utilizzati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433D21F-2324-463A-9132-CA013568E2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5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03E4800-3AD0-4733-A203-C062D3EA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contatti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86132E-6A8E-4658-87EF-03F8747F1D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0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F0D0DD5-1CA7-4B1A-91CB-FB1738DA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E1CA69-4F63-4D2E-BECF-11A548F78F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09190"/>
      </p:ext>
    </p:extLst>
  </p:cSld>
  <p:clrMapOvr>
    <a:masterClrMapping/>
  </p:clrMapOvr>
  <p:transition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FD2E56E0-2399-4110-8D2F-6706BE54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Modellazione di un agente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205C04A-5432-4D8B-8258-0A03179883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3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4E35A68-46D7-4592-9F37-CCF2663B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Processi cognitivi in un agente razionale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E56425-3F28-420A-A4F1-5B1C6C5125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A9D0A93C-AFB5-4F8A-9246-89CDE4D3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Definizione dell’ambiente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41FDA3B-2D6F-44B0-A0B9-07E3BD88C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390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225</Words>
  <Application>Microsoft Office PowerPoint</Application>
  <PresentationFormat>Widescreen</PresentationFormat>
  <Paragraphs>57</Paragraphs>
  <Slides>62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Tema di Office</vt:lpstr>
      <vt:lpstr>Presentazione standard di PowerPoint</vt:lpstr>
      <vt:lpstr>Sommario</vt:lpstr>
      <vt:lpstr>Descrizione e modellazione dei sistemi multi-agente</vt:lpstr>
      <vt:lpstr>Definizione di agente</vt:lpstr>
      <vt:lpstr>Caratteristiche di un agente</vt:lpstr>
      <vt:lpstr>Proprietà di un agente</vt:lpstr>
      <vt:lpstr>Modellazione di un agente</vt:lpstr>
      <vt:lpstr>Processi cognitivi in un agente razionale</vt:lpstr>
      <vt:lpstr>Definizione dell’ambiente</vt:lpstr>
      <vt:lpstr>Formalizzazione di un agente:  Ambiente</vt:lpstr>
      <vt:lpstr>Formalizzazione di un agente: Percezione</vt:lpstr>
      <vt:lpstr>Formalizzazione di un agente</vt:lpstr>
      <vt:lpstr>Formalizzazione di un agente: funzione di utilità</vt:lpstr>
      <vt:lpstr>Sintesi di un agente</vt:lpstr>
      <vt:lpstr>Sintesi di un agente:  Practical reasoning</vt:lpstr>
      <vt:lpstr>Sintesi di un agente: planning</vt:lpstr>
      <vt:lpstr>Definizione di un sistema multi-agente</vt:lpstr>
      <vt:lpstr>Elementi di un Sistema multi-agente</vt:lpstr>
      <vt:lpstr>Caratteristiche di un sistema multi-agente</vt:lpstr>
      <vt:lpstr>Struttura di un sistema multi-agente</vt:lpstr>
      <vt:lpstr>Elementi di teoria dei giochi</vt:lpstr>
      <vt:lpstr>Introduzione alla teoria dei giochi</vt:lpstr>
      <vt:lpstr>Matrice di payoff</vt:lpstr>
      <vt:lpstr>Strategia dominante</vt:lpstr>
      <vt:lpstr>Equilibrio di nash</vt:lpstr>
      <vt:lpstr>Il dilemma del prigioniero</vt:lpstr>
      <vt:lpstr>Il dilemma del prigioniero: un apparente paradosso</vt:lpstr>
      <vt:lpstr>Il torneo di axelrod</vt:lpstr>
      <vt:lpstr>Il gioco del pollo</vt:lpstr>
      <vt:lpstr>Il gioco del pollo:  matrice di payoff</vt:lpstr>
      <vt:lpstr>Realizzazione di un’Applicazione android</vt:lpstr>
      <vt:lpstr>Android os</vt:lpstr>
      <vt:lpstr>Introduzione al Gioco</vt:lpstr>
      <vt:lpstr>Regole del gioco</vt:lpstr>
      <vt:lpstr>Specifiche progettuali</vt:lpstr>
      <vt:lpstr>Modalità di gioco</vt:lpstr>
      <vt:lpstr>Formulazione PEAS</vt:lpstr>
      <vt:lpstr>Caratteristiche dell’ambiente</vt:lpstr>
      <vt:lpstr>Elementi di gioco</vt:lpstr>
      <vt:lpstr>Organizzazione del progetto</vt:lpstr>
      <vt:lpstr>Struttura del back-end</vt:lpstr>
      <vt:lpstr>Presentazione standard di PowerPoint</vt:lpstr>
      <vt:lpstr>Terreno di gioco</vt:lpstr>
      <vt:lpstr>Riempimento della mappa</vt:lpstr>
      <vt:lpstr>Presentazione standard di PowerPoint</vt:lpstr>
      <vt:lpstr>Controllore di gioco</vt:lpstr>
      <vt:lpstr>Giocatore automatico</vt:lpstr>
      <vt:lpstr>descrizione della strategia</vt:lpstr>
      <vt:lpstr>Wumpus world game</vt:lpstr>
      <vt:lpstr>Casi d’uso</vt:lpstr>
      <vt:lpstr>Estensioni dei casi d’uso: menu principale</vt:lpstr>
      <vt:lpstr>Estensioni dei casi d’uso: impostazioni</vt:lpstr>
      <vt:lpstr>Estensioni dei casi d’uso: menu di gioco</vt:lpstr>
      <vt:lpstr>Struttura del front-end</vt:lpstr>
      <vt:lpstr>Ciclo di vita di un’activity</vt:lpstr>
      <vt:lpstr>Presentazione standard di PowerPoint</vt:lpstr>
      <vt:lpstr>Organizzazione delle risorse</vt:lpstr>
      <vt:lpstr>Interfaccia utente</vt:lpstr>
      <vt:lpstr>Sviluppi futuri</vt:lpstr>
      <vt:lpstr>Strumenti utilizzati</vt:lpstr>
      <vt:lpstr>contatti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IVONNE RIZZUTO</dc:creator>
  <cp:lastModifiedBy>IVONNE RIZZUTO</cp:lastModifiedBy>
  <cp:revision>3</cp:revision>
  <dcterms:created xsi:type="dcterms:W3CDTF">2022-04-22T11:20:07Z</dcterms:created>
  <dcterms:modified xsi:type="dcterms:W3CDTF">2022-04-22T11:29:36Z</dcterms:modified>
</cp:coreProperties>
</file>